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D7FB-EF8D-9042-B9E4-46190E698C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E246F9-2073-C245-B5B2-65DA3290A8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B804D-FE83-8249-9722-6A473FC4A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7CC2D-C3A0-6248-B7AC-BCA0431A4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2AD12-5C1A-B84C-B3BB-C1C882F4E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4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699A-7DCA-0148-8FD8-36DC6F154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1D2969-8F9F-2741-97E9-08FEADD565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0B917-9EC8-9E41-A09D-4CB17983E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D2F62-62AF-FC49-949F-1ED281A6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B8353-BAA3-174D-91AD-09B7C92EC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699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C4880F-BF71-C548-9D05-CF22530DB9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1C20B3-6808-B748-A001-61AB85306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A7992-A1F5-D942-9BF3-305EDA2C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F4505-BD34-254B-8DC9-CB5AD8F42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499D7-6282-2E42-BA33-D2671E4E7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350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8054D-65E0-F442-85FD-E6C784680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DCEB7-4AD5-9746-88C0-8E36EADCB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38AF6-48FA-F24E-9864-8DF32DA40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00F57-E0E9-6645-BA6F-8FDE3F4D9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C3841-E264-B446-8A80-C30D37106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902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17AAC-2E6B-AD4D-9115-FE90F2B4A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ABE84-B70D-6340-BB97-CF865A257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639A6-8EC8-7D4B-A1F3-80442AA4F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F7B20-D41F-D54A-A6C7-6CE538A36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7A055-1326-CC48-AB1E-40569317D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59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58344-3EFF-9344-A646-94B33ADF1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BB4E-09B1-7D44-B5E6-D549B5B16A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36C2C7-15FA-3F48-99D8-5901C1463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BD5A3-47C7-4741-9551-C704ACE7C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1F074A-A084-CC4D-A792-EC96B2A57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9945FE-7334-F141-AEFE-EBA3091A3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50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DA80E-3866-1145-ACC8-FFF99CA7E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F48B2-2F98-A44E-8009-9B6BA9920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5FC832-5C88-0F48-ADD9-D112E560F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B7FD4B-9AFE-7444-AD9F-AE439BD18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47AAE6-6874-9F4F-9A2C-352F08C5C8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27F600-E972-B14C-8492-A0E90CC02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DA4C78-0C54-0B49-B623-599C30891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0444BA-0F89-DF42-A1F3-030A4D80E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14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3AB55-D096-904A-8299-A9B6E2F7F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A33D0C-B56F-E84F-BDFE-982721567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E5392-0AB6-B943-AEE8-0D9EB1553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FE7FAB-D2A1-FF41-B31B-B9F8F339C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351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4CCA64-9632-D544-9727-4AEF9C49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3D30BC-C450-F542-8235-E4A7AE27D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2483F-207B-4E4B-95F1-D42A69228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41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0159F-208A-2B48-88DD-24FCB0045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F71DF-B55A-9E48-B2AD-A3F4AC3BE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F91C60-4356-A24B-93AA-9E69D2010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3584A-D414-C344-BD0C-580B18197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8A420-15D0-5348-828B-A5F9475B3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52040A-20F1-5740-B2EA-0F5DB2995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2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5A890-C35C-9244-A868-B8CA8D93E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839C58-5849-7B44-89B9-23C47033E5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756082-297F-4D44-9B1A-6BBDE9FB0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B64F2-C0F6-E24F-A6BD-500BF31DF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0DC44-4D1E-8A47-8694-9C16D6013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D466C0-1659-0943-A99B-29B54E007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56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C5F8FF-5720-A14C-B73D-FCAF7D409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AB95D-C5D4-4A43-A425-662753FB9F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57DA3-EA97-D041-8888-4CF62D1459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9DE8E-1932-1944-A79A-119FAFEB70A4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B6F3B-56D9-2648-A182-1470AC2B62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D49CE-6FF4-794C-9AB9-1E651EB30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6ADC7-8D6E-2C47-9FC8-1A606BC698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59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92957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Global Change Experiment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7FB599-658B-454E-A6F7-5F58B056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06" y="1337480"/>
            <a:ext cx="6723797" cy="50428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9F7714-9765-B644-85D8-21794EF25A7F}"/>
              </a:ext>
            </a:extLst>
          </p:cNvPr>
          <p:cNvSpPr txBox="1"/>
          <p:nvPr/>
        </p:nvSpPr>
        <p:spPr>
          <a:xfrm>
            <a:off x="7506269" y="2620371"/>
            <a:ext cx="4433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</a:t>
            </a:r>
            <a:r>
              <a:rPr lang="en-US" baseline="-25000" dirty="0"/>
              <a:t>2</a:t>
            </a:r>
            <a:r>
              <a:rPr lang="en-US" dirty="0"/>
              <a:t> X Precipitation X Temperature X Nitrogen</a:t>
            </a:r>
          </a:p>
        </p:txBody>
      </p:sp>
    </p:spTree>
    <p:extLst>
      <p:ext uri="{BB962C8B-B14F-4D97-AF65-F5344CB8AC3E}">
        <p14:creationId xmlns:p14="http://schemas.microsoft.com/office/powerpoint/2010/main" val="2139818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1</cp:revision>
  <dcterms:created xsi:type="dcterms:W3CDTF">2019-02-26T14:39:11Z</dcterms:created>
  <dcterms:modified xsi:type="dcterms:W3CDTF">2019-02-26T14:42:42Z</dcterms:modified>
</cp:coreProperties>
</file>

<file path=docProps/thumbnail.jpeg>
</file>